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8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5" r:id="rId13"/>
    <p:sldId id="266" r:id="rId14"/>
    <p:sldId id="267" r:id="rId15"/>
    <p:sldId id="268" r:id="rId16"/>
    <p:sldId id="269" r:id="rId17"/>
    <p:sldId id="271" r:id="rId18"/>
    <p:sldId id="272" r:id="rId19"/>
    <p:sldId id="289" r:id="rId20"/>
    <p:sldId id="273" r:id="rId21"/>
    <p:sldId id="287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4" r:id="rId31"/>
    <p:sldId id="283" r:id="rId32"/>
    <p:sldId id="282" r:id="rId33"/>
    <p:sldId id="290" r:id="rId3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FC8BD-86EC-473C-9DCD-6D4DCFEB4D1E}" type="datetimeFigureOut">
              <a:rPr lang="ko-KR" altLang="en-US" smtClean="0"/>
              <a:t>2012-09-06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E7D52-67E7-41D4-A459-BA169CB91F3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.google.com/apps/publish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nd/3.0/deed.ko" TargetMode="External"/><Relationship Id="rId2" Type="http://schemas.openxmlformats.org/officeDocument/2006/relationships/hyperlink" Target="http://www.owllab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.google.com/apps/publish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1988098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구글</a:t>
            </a:r>
            <a:r>
              <a:rPr lang="ko-KR" altLang="en-US" dirty="0" smtClean="0"/>
              <a:t> 플레이에 어플리케이션 올리기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계정 설정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86446" y="6572272"/>
            <a:ext cx="3000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확인용 </a:t>
            </a:r>
            <a:r>
              <a:rPr lang="ko-KR" altLang="en-US" sz="1000" dirty="0" err="1" smtClean="0"/>
              <a:t>로그인을</a:t>
            </a:r>
            <a:r>
              <a:rPr lang="ko-KR" altLang="en-US" sz="1000" dirty="0" smtClean="0"/>
              <a:t> 다시 한번 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628" y="6286520"/>
            <a:ext cx="37147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해외 결제가 가능한 카드 정보와 주소 등을 입력합니다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입력이 완료되었다면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동의하고 계속하기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이후 결제 확인 창에서 결제 확인을 하면 완료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1928802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완성된 프로젝트를 어플리케이션 형태로 만들기</a:t>
            </a:r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0562" y="5572140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배포를 원하는 프로젝트를 사진처럼 클릭 상태로 만듭니다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마우스로 한번만 클릭하면 되며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프로젝트는 열려져 있어야 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876" y="5786454"/>
            <a:ext cx="40719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상단 메뉴의 </a:t>
            </a:r>
            <a:r>
              <a:rPr lang="en-US" altLang="ko-KR" sz="1000" dirty="0" smtClean="0"/>
              <a:t>[File] – [Export]</a:t>
            </a:r>
            <a:r>
              <a:rPr lang="ko-KR" altLang="en-US" sz="1000" dirty="0" smtClean="0"/>
              <a:t>를 클릭합니다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0562" y="5786454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Android – Export Android Application</a:t>
            </a:r>
            <a:r>
              <a:rPr lang="ko-KR" altLang="en-US" sz="1000" dirty="0" smtClean="0"/>
              <a:t>으로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이동한 다음 </a:t>
            </a:r>
            <a:r>
              <a:rPr lang="en-US" altLang="ko-KR" sz="1000" dirty="0" smtClean="0"/>
              <a:t>Next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876" y="5857892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배포할 프로젝트가 맞는지 확인하고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아니라면 </a:t>
            </a:r>
            <a:r>
              <a:rPr lang="en-US" altLang="ko-KR" sz="1000" dirty="0" smtClean="0"/>
              <a:t>Browse </a:t>
            </a:r>
            <a:r>
              <a:rPr lang="ko-KR" altLang="en-US" sz="1000" dirty="0" smtClean="0"/>
              <a:t>버튼으로 제대로 지정해준 다음 </a:t>
            </a:r>
            <a:r>
              <a:rPr lang="en-US" altLang="ko-KR" sz="1000" dirty="0" smtClean="0"/>
              <a:t>Next.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3438" y="5715016"/>
            <a:ext cx="40719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인증키를</a:t>
            </a:r>
            <a:r>
              <a:rPr lang="ko-KR" altLang="en-US" sz="1000" dirty="0" smtClean="0"/>
              <a:t> 첨부해야 합니다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키가 있으면 </a:t>
            </a:r>
            <a:r>
              <a:rPr lang="en-US" altLang="ko-KR" sz="1000" dirty="0" smtClean="0">
                <a:hlinkClick r:id="rId3" action="ppaction://hlinksldjump"/>
              </a:rPr>
              <a:t>[p.19 </a:t>
            </a:r>
            <a:r>
              <a:rPr lang="ko-KR" altLang="en-US" sz="1000" dirty="0" smtClean="0">
                <a:hlinkClick r:id="rId3" action="ppaction://hlinksldjump"/>
              </a:rPr>
              <a:t>배포 확인</a:t>
            </a:r>
            <a:r>
              <a:rPr lang="en-US" altLang="ko-KR" sz="1000" dirty="0" smtClean="0">
                <a:hlinkClick r:id="rId3" action="ppaction://hlinksldjump"/>
              </a:rPr>
              <a:t>]</a:t>
            </a:r>
            <a:r>
              <a:rPr lang="en-US" altLang="ko-KR" sz="1000" dirty="0"/>
              <a:t> </a:t>
            </a:r>
            <a:r>
              <a:rPr lang="ko-KR" altLang="en-US" sz="1000" dirty="0" smtClean="0"/>
              <a:t>절차로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없으면 </a:t>
            </a:r>
            <a:r>
              <a:rPr lang="en-US" altLang="ko-KR" sz="1000" dirty="0" smtClean="0"/>
              <a:t>Create new </a:t>
            </a:r>
            <a:r>
              <a:rPr lang="en-US" altLang="ko-KR" sz="1000" dirty="0" err="1" smtClean="0"/>
              <a:t>keystore</a:t>
            </a:r>
            <a:r>
              <a:rPr lang="ko-KR" altLang="en-US" sz="1000" dirty="0" smtClean="0"/>
              <a:t>에 체크하고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인증키를</a:t>
            </a:r>
            <a:r>
              <a:rPr lang="ko-KR" altLang="en-US" sz="1000" dirty="0" smtClean="0"/>
              <a:t> 설치할 장소를 지정해준 다음 비밀번호를 </a:t>
            </a:r>
            <a:r>
              <a:rPr lang="ko-KR" altLang="en-US" sz="1000" dirty="0" err="1" smtClean="0"/>
              <a:t>두번</a:t>
            </a:r>
            <a:r>
              <a:rPr lang="ko-KR" altLang="en-US" sz="1000" dirty="0" smtClean="0"/>
              <a:t> 입력하고 </a:t>
            </a:r>
            <a:r>
              <a:rPr lang="en-US" altLang="ko-KR" sz="1000" dirty="0" smtClean="0"/>
              <a:t>Next</a:t>
            </a:r>
            <a:r>
              <a:rPr lang="ko-KR" altLang="en-US" sz="1000" dirty="0" smtClean="0"/>
              <a:t>를 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0562" y="5857892"/>
            <a:ext cx="41434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인증키 관련 정보들을 기입합니다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모두 입력한 후 </a:t>
            </a:r>
            <a:r>
              <a:rPr lang="en-US" altLang="ko-KR" sz="1000" dirty="0" smtClean="0"/>
              <a:t>Next.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4857752" y="1354755"/>
            <a:ext cx="18573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 smtClean="0"/>
              <a:t>별명</a:t>
            </a:r>
            <a:endParaRPr lang="en-US" altLang="ko-KR" sz="800" b="1" dirty="0" smtClean="0"/>
          </a:p>
          <a:p>
            <a:endParaRPr lang="en-US" altLang="ko-KR" sz="800" b="1" dirty="0"/>
          </a:p>
          <a:p>
            <a:r>
              <a:rPr lang="ko-KR" altLang="en-US" sz="800" b="1" dirty="0" smtClean="0"/>
              <a:t>비밀번호</a:t>
            </a:r>
            <a:endParaRPr lang="en-US" altLang="ko-KR" sz="800" b="1" dirty="0" smtClean="0"/>
          </a:p>
          <a:p>
            <a:endParaRPr lang="en-US" altLang="ko-KR" sz="800" b="1" dirty="0"/>
          </a:p>
          <a:p>
            <a:r>
              <a:rPr lang="ko-KR" altLang="en-US" sz="800" b="1" dirty="0" smtClean="0"/>
              <a:t>비밀번호 확인</a:t>
            </a:r>
            <a:endParaRPr lang="en-US" altLang="ko-KR" sz="800" b="1" dirty="0" smtClean="0"/>
          </a:p>
          <a:p>
            <a:endParaRPr lang="en-US" altLang="ko-KR" sz="800" b="1" dirty="0"/>
          </a:p>
          <a:p>
            <a:r>
              <a:rPr lang="ko-KR" altLang="en-US" sz="800" b="1" dirty="0" smtClean="0"/>
              <a:t>유통기한 </a:t>
            </a:r>
            <a:r>
              <a:rPr lang="en-US" altLang="ko-KR" sz="800" b="1" dirty="0" smtClean="0"/>
              <a:t>(1 ~ 1,000</a:t>
            </a:r>
            <a:r>
              <a:rPr lang="ko-KR" altLang="en-US" sz="800" b="1" dirty="0" smtClean="0"/>
              <a:t>년 중 택일</a:t>
            </a:r>
            <a:r>
              <a:rPr lang="en-US" altLang="ko-KR" sz="800" b="1" dirty="0" smtClean="0"/>
              <a:t>)</a:t>
            </a:r>
          </a:p>
          <a:p>
            <a:endParaRPr lang="en-US" altLang="ko-KR" sz="800" b="1" dirty="0"/>
          </a:p>
          <a:p>
            <a:r>
              <a:rPr lang="ko-KR" altLang="en-US" sz="800" b="1" dirty="0" smtClean="0"/>
              <a:t>이름</a:t>
            </a:r>
            <a:endParaRPr lang="en-US" altLang="ko-KR" sz="800" b="1" dirty="0" smtClean="0"/>
          </a:p>
          <a:p>
            <a:endParaRPr lang="en-US" altLang="ko-KR" sz="800" b="1" dirty="0"/>
          </a:p>
          <a:p>
            <a:r>
              <a:rPr lang="ko-KR" altLang="en-US" sz="800" b="1" dirty="0" smtClean="0"/>
              <a:t>소속 부서</a:t>
            </a:r>
            <a:endParaRPr lang="en-US" altLang="ko-KR" sz="800" b="1" dirty="0" smtClean="0"/>
          </a:p>
          <a:p>
            <a:endParaRPr lang="en-US" altLang="ko-KR" sz="800" b="1" dirty="0"/>
          </a:p>
          <a:p>
            <a:r>
              <a:rPr lang="ko-KR" altLang="en-US" sz="800" b="1" dirty="0" smtClean="0"/>
              <a:t>소속 회사</a:t>
            </a:r>
            <a:r>
              <a:rPr lang="en-US" altLang="ko-KR" sz="800" b="1" dirty="0" smtClean="0"/>
              <a:t> </a:t>
            </a:r>
            <a:r>
              <a:rPr lang="ko-KR" altLang="en-US" sz="800" b="1" dirty="0" smtClean="0"/>
              <a:t>혹은 단체명</a:t>
            </a:r>
            <a:endParaRPr lang="en-US" altLang="ko-KR" sz="800" b="1" dirty="0" smtClean="0"/>
          </a:p>
          <a:p>
            <a:endParaRPr lang="en-US" altLang="ko-KR" sz="800" b="1" dirty="0"/>
          </a:p>
          <a:p>
            <a:r>
              <a:rPr lang="ko-KR" altLang="en-US" sz="800" b="1" dirty="0" smtClean="0"/>
              <a:t>거주 도시</a:t>
            </a:r>
            <a:endParaRPr lang="en-US" altLang="ko-KR" sz="800" b="1" dirty="0" smtClean="0"/>
          </a:p>
          <a:p>
            <a:endParaRPr lang="en-US" altLang="ko-KR" sz="800" b="1" dirty="0"/>
          </a:p>
          <a:p>
            <a:r>
              <a:rPr lang="ko-KR" altLang="en-US" sz="800" b="1" dirty="0" smtClean="0"/>
              <a:t>거주 구역</a:t>
            </a:r>
            <a:r>
              <a:rPr lang="en-US" altLang="ko-KR" sz="800" b="1" dirty="0" smtClean="0"/>
              <a:t>(ex. </a:t>
            </a:r>
            <a:r>
              <a:rPr lang="ko-KR" altLang="en-US" sz="800" b="1" dirty="0" smtClean="0"/>
              <a:t>경기도</a:t>
            </a:r>
            <a:r>
              <a:rPr lang="en-US" altLang="ko-KR" sz="800" b="1" dirty="0" smtClean="0"/>
              <a:t>)</a:t>
            </a:r>
          </a:p>
          <a:p>
            <a:endParaRPr lang="en-US" altLang="ko-KR" sz="800" b="1" dirty="0"/>
          </a:p>
          <a:p>
            <a:r>
              <a:rPr lang="ko-KR" altLang="en-US" sz="800" b="1" dirty="0" smtClean="0"/>
              <a:t>국가 코드 </a:t>
            </a:r>
            <a:r>
              <a:rPr lang="en-US" altLang="ko-KR" sz="800" b="1" dirty="0" smtClean="0"/>
              <a:t>(</a:t>
            </a:r>
            <a:r>
              <a:rPr lang="ko-KR" altLang="en-US" sz="800" b="1" dirty="0" smtClean="0"/>
              <a:t>한국은 </a:t>
            </a:r>
            <a:r>
              <a:rPr lang="en-US" altLang="ko-KR" sz="800" b="1" dirty="0" smtClean="0"/>
              <a:t>KR)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876" y="5857892"/>
            <a:ext cx="40005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완성된 키의 비밀번호를 입력하고 </a:t>
            </a:r>
            <a:r>
              <a:rPr lang="en-US" altLang="ko-KR" sz="1000" dirty="0" smtClean="0"/>
              <a:t>Next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3372" y="3714752"/>
            <a:ext cx="46434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구글</a:t>
            </a:r>
            <a:r>
              <a:rPr lang="ko-KR" altLang="en-US" sz="1000" dirty="0" smtClean="0"/>
              <a:t> 계정이 있어야 합니다</a:t>
            </a:r>
            <a:r>
              <a:rPr lang="en-US" altLang="ko-KR" sz="1000" dirty="0" smtClean="0"/>
              <a:t>. </a:t>
            </a:r>
          </a:p>
          <a:p>
            <a:r>
              <a:rPr lang="ko-KR" altLang="en-US" sz="1000" dirty="0" err="1" smtClean="0"/>
              <a:t>구글</a:t>
            </a:r>
            <a:r>
              <a:rPr lang="ko-KR" altLang="en-US" sz="1000" dirty="0" smtClean="0"/>
              <a:t> 메인 페이지 우측 상단의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로그인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버튼을 누릅니다</a:t>
            </a:r>
            <a:r>
              <a:rPr lang="en-US" altLang="ko-KR" sz="1000" dirty="0" smtClean="0"/>
              <a:t>.</a:t>
            </a:r>
            <a:endParaRPr lang="ko-KR" altLang="en-US" sz="1000" dirty="0" smtClean="0"/>
          </a:p>
          <a:p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628" y="5857892"/>
            <a:ext cx="3786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어플리케이션이 저장될 위치를 지정해주고 </a:t>
            </a:r>
            <a:r>
              <a:rPr lang="en-US" altLang="ko-KR" sz="1000" dirty="0" smtClean="0"/>
              <a:t>Finish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2000240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구글</a:t>
            </a:r>
            <a:r>
              <a:rPr lang="ko-KR" altLang="en-US" dirty="0" smtClean="0"/>
              <a:t> 플레이에 어플리케이션 올리기 </a:t>
            </a:r>
            <a:r>
              <a:rPr lang="en-US" altLang="ko-KR" dirty="0" smtClean="0"/>
              <a:t>(</a:t>
            </a:r>
            <a:r>
              <a:rPr lang="ko-KR" altLang="en-US" dirty="0" smtClean="0"/>
              <a:t>어플리케이션 설정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K-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0496" y="628652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hlinkClick r:id="rId3"/>
              </a:rPr>
              <a:t>https://</a:t>
            </a:r>
            <a:r>
              <a:rPr lang="en-US" sz="1000" b="1" i="1" dirty="0" smtClean="0">
                <a:hlinkClick r:id="rId3"/>
              </a:rPr>
              <a:t>play</a:t>
            </a:r>
            <a:r>
              <a:rPr lang="en-US" sz="1000" i="1" dirty="0" smtClean="0">
                <a:hlinkClick r:id="rId3"/>
              </a:rPr>
              <a:t>.</a:t>
            </a:r>
            <a:r>
              <a:rPr lang="en-US" sz="1000" b="1" i="1" dirty="0" smtClean="0">
                <a:hlinkClick r:id="rId3"/>
              </a:rPr>
              <a:t>google</a:t>
            </a:r>
            <a:r>
              <a:rPr lang="en-US" sz="1000" i="1" dirty="0" smtClean="0">
                <a:hlinkClick r:id="rId3"/>
              </a:rPr>
              <a:t>.com/apps/publish/</a:t>
            </a:r>
            <a:r>
              <a:rPr lang="en-US" sz="1000" i="1" dirty="0" smtClean="0"/>
              <a:t> </a:t>
            </a:r>
            <a:r>
              <a:rPr lang="ko-KR" altLang="en-US" sz="1000" dirty="0" smtClean="0"/>
              <a:t>페이지로 입장하고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어플리케이션 업로드</a:t>
            </a:r>
            <a:r>
              <a:rPr lang="en-US" altLang="ko-KR" sz="1000" dirty="0" smtClean="0"/>
              <a:t>]</a:t>
            </a:r>
            <a:r>
              <a:rPr lang="ko-KR" altLang="en-US" sz="1000" dirty="0" smtClean="0"/>
              <a:t>를 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29256" y="6215082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위의 단계에서 완성한 어플리케이션을 </a:t>
            </a:r>
            <a:r>
              <a:rPr lang="en-US" altLang="ko-KR" sz="1000" dirty="0" smtClean="0"/>
              <a:t>Browse</a:t>
            </a:r>
            <a:r>
              <a:rPr lang="ko-KR" altLang="en-US" sz="1000" dirty="0" smtClean="0"/>
              <a:t>로 불러옵니다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42" y="6143644"/>
            <a:ext cx="3000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불러오기가 완료되면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저장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K-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9190" y="6215082"/>
            <a:ext cx="33575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구글</a:t>
            </a:r>
            <a:r>
              <a:rPr lang="ko-KR" altLang="en-US" sz="1000" dirty="0" smtClean="0"/>
              <a:t> 플레이에서 표시될 각종 정보들을 입력합니다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붉은 색으로 표시된 항목은 필수적으로 들어가야 하고</a:t>
            </a:r>
            <a:r>
              <a:rPr lang="en-US" altLang="ko-KR" sz="1000" dirty="0" smtClean="0"/>
              <a:t>,</a:t>
            </a:r>
          </a:p>
          <a:p>
            <a:r>
              <a:rPr lang="ko-KR" altLang="en-US" sz="1000" dirty="0" smtClean="0"/>
              <a:t>그렇지 않은 항목은 넣지 않아도 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1428728" y="1142984"/>
            <a:ext cx="714380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28596" y="2571744"/>
            <a:ext cx="1643074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1000100" y="4857760"/>
            <a:ext cx="1143008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643438" y="5072074"/>
            <a:ext cx="2714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별도의 개인 보호 정책이 없다면 체크표시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71934" y="1500174"/>
            <a:ext cx="4357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언어 추가 부분을 눌러서 나오는 목록에서 한국어를 추가시켜줍니다</a:t>
            </a:r>
            <a:r>
              <a:rPr lang="en-US" altLang="ko-KR" sz="1000" dirty="0" smtClean="0"/>
              <a:t>. </a:t>
            </a:r>
          </a:p>
          <a:p>
            <a:r>
              <a:rPr lang="ko-KR" altLang="en-US" sz="1000" dirty="0" smtClean="0"/>
              <a:t>이후 한국어를 기본 언어로 설정해주고 영어는 삭제합니다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" name="직사각형 3"/>
          <p:cNvSpPr/>
          <p:nvPr/>
        </p:nvSpPr>
        <p:spPr>
          <a:xfrm>
            <a:off x="1357290" y="1357298"/>
            <a:ext cx="714380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428728" y="1857364"/>
            <a:ext cx="64294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428728" y="2357430"/>
            <a:ext cx="64294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28662" y="3786190"/>
            <a:ext cx="1214446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285984" y="3929066"/>
            <a:ext cx="22145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업데이트를 올렸을 경우에만 추가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9" name="직사각형 8"/>
          <p:cNvSpPr/>
          <p:nvPr/>
        </p:nvSpPr>
        <p:spPr>
          <a:xfrm>
            <a:off x="1000100" y="5929330"/>
            <a:ext cx="1143008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000100" y="1357298"/>
            <a:ext cx="1143008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500166" y="2071678"/>
            <a:ext cx="571504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143636" y="3714752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‘</a:t>
            </a:r>
            <a:r>
              <a:rPr lang="ko-KR" altLang="en-US" sz="1000" dirty="0" smtClean="0"/>
              <a:t>모든 국가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에 체크해도 좋지만 </a:t>
            </a:r>
            <a:endParaRPr lang="en-US" altLang="ko-KR" sz="1000" dirty="0" smtClean="0"/>
          </a:p>
          <a:p>
            <a:r>
              <a:rPr lang="ko-KR" altLang="en-US" sz="1000" dirty="0" smtClean="0"/>
              <a:t>국내에서만 사용할 </a:t>
            </a:r>
            <a:r>
              <a:rPr lang="ko-KR" altLang="en-US" sz="1000" dirty="0" err="1" smtClean="0"/>
              <a:t>어플이라면</a:t>
            </a:r>
            <a:r>
              <a:rPr lang="ko-KR" altLang="en-US" sz="1000" dirty="0" smtClean="0"/>
              <a:t> 되도록</a:t>
            </a:r>
            <a:endParaRPr lang="en-US" altLang="ko-KR" sz="1000" dirty="0" smtClean="0"/>
          </a:p>
          <a:p>
            <a:r>
              <a:rPr lang="ko-KR" altLang="en-US" sz="1000" dirty="0" smtClean="0"/>
              <a:t> </a:t>
            </a:r>
            <a:r>
              <a:rPr lang="en-US" altLang="ko-KR" sz="1000" dirty="0" smtClean="0"/>
              <a:t>‘</a:t>
            </a:r>
            <a:r>
              <a:rPr lang="ko-KR" altLang="en-US" sz="1000" dirty="0" smtClean="0"/>
              <a:t>모든 국가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의 체크를 해제하고 </a:t>
            </a:r>
            <a:endParaRPr lang="en-US" altLang="ko-KR" sz="1000" dirty="0" smtClean="0"/>
          </a:p>
          <a:p>
            <a:r>
              <a:rPr lang="en-US" altLang="ko-KR" sz="1000" dirty="0" smtClean="0"/>
              <a:t>‘</a:t>
            </a:r>
            <a:r>
              <a:rPr lang="ko-KR" altLang="en-US" sz="1000" dirty="0" smtClean="0"/>
              <a:t>대한민국</a:t>
            </a:r>
            <a:r>
              <a:rPr lang="en-US" altLang="ko-KR" sz="1000" dirty="0" smtClean="0"/>
              <a:t>’</a:t>
            </a:r>
            <a:r>
              <a:rPr lang="ko-KR" altLang="en-US" sz="1000" dirty="0" smtClean="0"/>
              <a:t>만 체크할 것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428728" y="2143116"/>
            <a:ext cx="642942" cy="857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28596" y="5786454"/>
            <a:ext cx="285752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876" y="2714620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필요한 정보 입력이 완료되면 맨 위로 올라온 다음</a:t>
            </a:r>
            <a:r>
              <a:rPr lang="en-US" altLang="ko-KR" sz="1000" dirty="0" smtClean="0"/>
              <a:t>,</a:t>
            </a:r>
            <a:r>
              <a:rPr lang="ko-KR" altLang="en-US" sz="1000" dirty="0" smtClean="0"/>
              <a:t> </a:t>
            </a:r>
            <a:endParaRPr lang="en-US" altLang="ko-KR" sz="1000" dirty="0" smtClean="0"/>
          </a:p>
          <a:p>
            <a:r>
              <a:rPr lang="en-US" altLang="ko-KR" sz="1000" dirty="0" smtClean="0"/>
              <a:t>[</a:t>
            </a:r>
            <a:r>
              <a:rPr lang="ko-KR" altLang="en-US" sz="1000" dirty="0" smtClean="0"/>
              <a:t>저장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버튼을 눌러서 저장합니다</a:t>
            </a:r>
            <a:r>
              <a:rPr lang="en-US" altLang="ko-KR" sz="1000" dirty="0" smtClean="0"/>
              <a:t>. </a:t>
            </a:r>
          </a:p>
          <a:p>
            <a:r>
              <a:rPr lang="ko-KR" altLang="en-US" sz="1000" dirty="0" smtClean="0"/>
              <a:t>저장을 하지 않으면 배포가 되지 않습니다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그리고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게시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버튼을 누르면 배포가 시작됩니다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단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배포 일자로부터 약 </a:t>
            </a:r>
            <a:r>
              <a:rPr lang="en-US" altLang="ko-KR" sz="1000" dirty="0" smtClean="0"/>
              <a:t>24</a:t>
            </a:r>
            <a:r>
              <a:rPr lang="ko-KR" altLang="en-US" sz="1000" dirty="0" smtClean="0"/>
              <a:t>시간이 지난 후에야</a:t>
            </a:r>
            <a:endParaRPr lang="en-US" altLang="ko-KR" sz="1000" dirty="0" smtClean="0"/>
          </a:p>
          <a:p>
            <a:r>
              <a:rPr lang="ko-KR" altLang="en-US" sz="1000" dirty="0" smtClean="0"/>
              <a:t>진짜 배포가 시작됩니다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K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500430" y="3714752"/>
            <a:ext cx="50720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계정이 있다면 로그인 후 </a:t>
            </a:r>
            <a:r>
              <a:rPr lang="en-US" sz="1000" dirty="0" smtClean="0">
                <a:hlinkClick r:id="rId3" action="ppaction://hlinksldjump"/>
              </a:rPr>
              <a:t>[p.7 </a:t>
            </a:r>
            <a:r>
              <a:rPr lang="ko-KR" altLang="en-US" sz="1000" dirty="0" smtClean="0">
                <a:hlinkClick r:id="rId3" action="ppaction://hlinksldjump"/>
              </a:rPr>
              <a:t>개발자 등록</a:t>
            </a:r>
            <a:r>
              <a:rPr lang="en-US" sz="1000" dirty="0" smtClean="0">
                <a:hlinkClick r:id="rId3" action="ppaction://hlinksldjump"/>
              </a:rPr>
              <a:t>]</a:t>
            </a:r>
            <a:r>
              <a:rPr lang="en-US" sz="1000" dirty="0" smtClean="0"/>
              <a:t> </a:t>
            </a:r>
            <a:r>
              <a:rPr lang="ko-KR" altLang="en-US" sz="1000" dirty="0" smtClean="0"/>
              <a:t>과정으로 넘어갑니다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그렇지 않다면 새로 회원가입을 해야 합니다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우측 상단의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가입하기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  <a:endParaRPr lang="en-US" altLang="ko-KR" sz="10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785926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기존에 올린 어플리케이션의 업데이트 버전을 올려야 할 때</a:t>
            </a:r>
            <a:endParaRPr lang="ko-KR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9190" y="4500570"/>
            <a:ext cx="38576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프로젝트의 </a:t>
            </a:r>
            <a:r>
              <a:rPr lang="en-US" altLang="ko-KR" sz="1000" dirty="0" smtClean="0"/>
              <a:t>AndroidManifest.xml </a:t>
            </a:r>
            <a:r>
              <a:rPr lang="ko-KR" altLang="en-US" sz="1000" dirty="0" smtClean="0"/>
              <a:t>파일을 열고 </a:t>
            </a:r>
            <a:r>
              <a:rPr lang="en-US" altLang="ko-KR" sz="1000" dirty="0" smtClean="0"/>
              <a:t>Version code</a:t>
            </a:r>
            <a:r>
              <a:rPr lang="ko-KR" altLang="en-US" sz="1000" dirty="0" smtClean="0"/>
              <a:t>를 기존의 것과 다른 숫자로 바꾸어야 합니다</a:t>
            </a:r>
            <a:r>
              <a:rPr lang="en-US" altLang="ko-KR" sz="1000" dirty="0" smtClean="0"/>
              <a:t>. </a:t>
            </a:r>
          </a:p>
          <a:p>
            <a:r>
              <a:rPr lang="ko-KR" altLang="en-US" sz="1000" dirty="0" smtClean="0"/>
              <a:t>교체 후 프로젝트를 저장한 뒤 </a:t>
            </a:r>
            <a:endParaRPr lang="en-US" altLang="ko-KR" sz="1000" dirty="0" smtClean="0"/>
          </a:p>
          <a:p>
            <a:r>
              <a:rPr lang="en-US" altLang="ko-KR" sz="1000" dirty="0" smtClean="0">
                <a:hlinkClick r:id="rId3" action="ppaction://hlinksldjump"/>
              </a:rPr>
              <a:t>[p.12</a:t>
            </a:r>
            <a:r>
              <a:rPr lang="ko-KR" altLang="en-US" sz="1000" dirty="0" smtClean="0">
                <a:hlinkClick r:id="rId3" action="ppaction://hlinksldjump"/>
              </a:rPr>
              <a:t> 완성된 프로젝트를 어플리케이션 형태로 만들기</a:t>
            </a:r>
            <a:r>
              <a:rPr lang="en-US" altLang="ko-KR" sz="1000" dirty="0" smtClean="0">
                <a:hlinkClick r:id="rId3" action="ppaction://hlinksldjump"/>
              </a:rPr>
              <a:t>]</a:t>
            </a:r>
            <a:r>
              <a:rPr lang="en-US" altLang="ko-KR" sz="1000" dirty="0" smtClean="0"/>
              <a:t>  </a:t>
            </a:r>
          </a:p>
          <a:p>
            <a:r>
              <a:rPr lang="ko-KR" altLang="en-US" sz="1000" dirty="0" smtClean="0"/>
              <a:t>부분부터 진행합니다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단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본 페이지에서 </a:t>
            </a:r>
            <a:r>
              <a:rPr lang="en-US" altLang="ko-KR" sz="1000" dirty="0" smtClean="0"/>
              <a:t>Package </a:t>
            </a:r>
            <a:r>
              <a:rPr lang="ko-KR" altLang="en-US" sz="1000" dirty="0" smtClean="0"/>
              <a:t>항목의 내용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예 </a:t>
            </a:r>
            <a:r>
              <a:rPr lang="en-US" altLang="ko-KR" sz="1000" dirty="0" smtClean="0"/>
              <a:t>: </a:t>
            </a:r>
            <a:r>
              <a:rPr lang="en-US" altLang="ko-KR" sz="1000" dirty="0" err="1" smtClean="0"/>
              <a:t>com.owl.xxxxx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부분</a:t>
            </a:r>
            <a:r>
              <a:rPr lang="en-US" altLang="ko-KR" sz="1000" dirty="0" smtClean="0"/>
              <a:t>)</a:t>
            </a:r>
          </a:p>
          <a:p>
            <a:r>
              <a:rPr lang="ko-KR" altLang="en-US" sz="1000" dirty="0" smtClean="0"/>
              <a:t>이 기존 어플리케이션과 동일해야 하며</a:t>
            </a:r>
            <a:r>
              <a:rPr lang="en-US" altLang="ko-KR" sz="1000" dirty="0" smtClean="0"/>
              <a:t>, </a:t>
            </a:r>
          </a:p>
          <a:p>
            <a:r>
              <a:rPr lang="ko-KR" altLang="en-US" sz="1000" dirty="0" err="1" smtClean="0"/>
              <a:t>인증키를</a:t>
            </a:r>
            <a:r>
              <a:rPr lang="ko-KR" altLang="en-US" sz="1000" dirty="0" smtClean="0"/>
              <a:t> 기존 어플리케이션 </a:t>
            </a:r>
            <a:r>
              <a:rPr lang="ko-KR" altLang="en-US" sz="1000" dirty="0" err="1" smtClean="0"/>
              <a:t>만들때</a:t>
            </a:r>
            <a:r>
              <a:rPr lang="ko-KR" altLang="en-US" sz="1000" dirty="0" smtClean="0"/>
              <a:t> 사용한 것과 </a:t>
            </a:r>
            <a:endParaRPr lang="en-US" altLang="ko-KR" sz="1000" dirty="0" smtClean="0"/>
          </a:p>
          <a:p>
            <a:r>
              <a:rPr lang="ko-KR" altLang="en-US" sz="1000" dirty="0" smtClean="0"/>
              <a:t>동일한 </a:t>
            </a:r>
            <a:r>
              <a:rPr lang="ko-KR" altLang="en-US" sz="1000" dirty="0" err="1" smtClean="0"/>
              <a:t>인증키를</a:t>
            </a:r>
            <a:r>
              <a:rPr lang="ko-KR" altLang="en-US" sz="1000" dirty="0" smtClean="0"/>
              <a:t> 써야 합니다</a:t>
            </a:r>
            <a:r>
              <a:rPr lang="en-US" altLang="ko-KR" sz="1000" dirty="0" smtClean="0"/>
              <a:t>. </a:t>
            </a:r>
          </a:p>
          <a:p>
            <a:r>
              <a:rPr lang="ko-KR" altLang="en-US" sz="1000" dirty="0" smtClean="0"/>
              <a:t>다른 </a:t>
            </a:r>
            <a:r>
              <a:rPr lang="ko-KR" altLang="en-US" sz="1000" dirty="0" err="1" smtClean="0"/>
              <a:t>인증키를</a:t>
            </a:r>
            <a:r>
              <a:rPr lang="ko-KR" altLang="en-US" sz="1000" dirty="0" smtClean="0"/>
              <a:t> 사용하면 업로드를 할 수 없습니다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488" y="5786454"/>
            <a:ext cx="56436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p.22</a:t>
            </a:r>
            <a:r>
              <a:rPr lang="ko-KR" altLang="en-US" sz="1000" dirty="0" smtClean="0"/>
              <a:t>의 과정에서 기존에 올라온 어플리케이션 항목을 연 다음</a:t>
            </a:r>
            <a:r>
              <a:rPr lang="en-US" altLang="ko-KR" sz="1000" dirty="0" smtClean="0"/>
              <a:t>, </a:t>
            </a:r>
          </a:p>
          <a:p>
            <a:r>
              <a:rPr lang="ko-KR" altLang="en-US" sz="1000" dirty="0" smtClean="0"/>
              <a:t>상단의 </a:t>
            </a:r>
            <a:r>
              <a:rPr lang="en-US" altLang="ko-KR" sz="1000" dirty="0" smtClean="0"/>
              <a:t>[APK </a:t>
            </a:r>
            <a:r>
              <a:rPr lang="ko-KR" altLang="en-US" sz="1000" dirty="0" smtClean="0"/>
              <a:t>파일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항목으로 들어와서 </a:t>
            </a:r>
            <a:r>
              <a:rPr lang="en-US" altLang="ko-KR" sz="1000" dirty="0" smtClean="0"/>
              <a:t>[APK </a:t>
            </a:r>
            <a:r>
              <a:rPr lang="ko-KR" altLang="en-US" sz="1000" dirty="0" smtClean="0"/>
              <a:t>업로드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버튼을 누르고 </a:t>
            </a:r>
            <a:endParaRPr lang="en-US" altLang="ko-KR" sz="1000" dirty="0" smtClean="0"/>
          </a:p>
          <a:p>
            <a:r>
              <a:rPr lang="en-US" altLang="ko-KR" sz="1000" dirty="0" smtClean="0"/>
              <a:t>p. 23 ~ 24</a:t>
            </a:r>
            <a:r>
              <a:rPr lang="ko-KR" altLang="en-US" sz="1000" dirty="0" smtClean="0"/>
              <a:t>의 과정을 진행한 다음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기존 </a:t>
            </a:r>
            <a:r>
              <a:rPr lang="en-US" altLang="ko-KR" sz="1000" dirty="0" smtClean="0"/>
              <a:t>APK</a:t>
            </a:r>
            <a:r>
              <a:rPr lang="ko-KR" altLang="en-US" sz="1000" dirty="0" smtClean="0"/>
              <a:t>를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비활성화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시키고 </a:t>
            </a:r>
            <a:endParaRPr lang="en-US" altLang="ko-KR" sz="1000" dirty="0" smtClean="0"/>
          </a:p>
          <a:p>
            <a:r>
              <a:rPr lang="ko-KR" altLang="en-US" sz="1000" dirty="0" smtClean="0"/>
              <a:t>신규 </a:t>
            </a:r>
            <a:r>
              <a:rPr lang="en-US" altLang="ko-KR" sz="1000" dirty="0" smtClean="0"/>
              <a:t>APK</a:t>
            </a:r>
            <a:r>
              <a:rPr lang="ko-KR" altLang="en-US" sz="1000" dirty="0" smtClean="0"/>
              <a:t>를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활성화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시킨 다음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저장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→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게시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버튼을 눌러야 합니다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이번 배포도 배포일자로부터 약 </a:t>
            </a:r>
            <a:r>
              <a:rPr lang="en-US" altLang="ko-KR" sz="1000" dirty="0" smtClean="0"/>
              <a:t>24</a:t>
            </a:r>
            <a:r>
              <a:rPr lang="ko-KR" altLang="en-US" sz="1000" dirty="0" smtClean="0"/>
              <a:t>시간이 지난 후에 배포가 시작됩니다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643050"/>
            <a:ext cx="585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감사합니다</a:t>
            </a:r>
            <a:r>
              <a:rPr lang="en-US" altLang="ko-KR" dirty="0" smtClean="0"/>
              <a:t>.</a:t>
            </a:r>
          </a:p>
          <a:p>
            <a:pPr algn="ctr"/>
            <a:endParaRPr lang="en-US" altLang="ko-KR" dirty="0"/>
          </a:p>
          <a:p>
            <a:pPr algn="ctr"/>
            <a:r>
              <a:rPr lang="ko-KR" altLang="en-US" dirty="0" smtClean="0"/>
              <a:t>제작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아울연구소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en-US" altLang="ko-KR" dirty="0" smtClean="0">
                <a:hlinkClick r:id="rId2"/>
              </a:rPr>
              <a:t>http://www.owllab.com</a:t>
            </a:r>
            <a:r>
              <a:rPr lang="en-US" altLang="ko-KR" dirty="0" smtClean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1670" y="5923682"/>
            <a:ext cx="73581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ko-KR" dirty="0" smtClean="0"/>
          </a:p>
          <a:p>
            <a:pPr algn="ctr"/>
            <a:r>
              <a:rPr lang="ko-KR" altLang="en-US" dirty="0" smtClean="0"/>
              <a:t/>
            </a:r>
            <a:br>
              <a:rPr lang="ko-KR" altLang="en-US" dirty="0" smtClean="0"/>
            </a:br>
            <a:r>
              <a:rPr lang="ko-KR" altLang="en-US" sz="1000" dirty="0"/>
              <a:t>이 저작물은 </a:t>
            </a:r>
            <a:r>
              <a:rPr lang="ko-KR" altLang="en-US" sz="1000" dirty="0" err="1">
                <a:hlinkClick r:id="rId3"/>
              </a:rPr>
              <a:t>크리에이티브</a:t>
            </a:r>
            <a:r>
              <a:rPr lang="ko-KR" altLang="en-US" sz="1000" dirty="0">
                <a:hlinkClick r:id="rId3"/>
              </a:rPr>
              <a:t> </a:t>
            </a:r>
            <a:r>
              <a:rPr lang="ko-KR" altLang="en-US" sz="1000" dirty="0" err="1">
                <a:hlinkClick r:id="rId3"/>
              </a:rPr>
              <a:t>커먼즈</a:t>
            </a:r>
            <a:r>
              <a:rPr lang="ko-KR" altLang="en-US" sz="1000" dirty="0">
                <a:hlinkClick r:id="rId3"/>
              </a:rPr>
              <a:t> 저작자표시</a:t>
            </a:r>
            <a:r>
              <a:rPr lang="en-US" altLang="ko-KR" sz="1000" dirty="0">
                <a:hlinkClick r:id="rId3"/>
              </a:rPr>
              <a:t>-</a:t>
            </a:r>
            <a:r>
              <a:rPr lang="ko-KR" altLang="en-US" sz="1000" dirty="0">
                <a:hlinkClick r:id="rId3"/>
              </a:rPr>
              <a:t>비영리</a:t>
            </a:r>
            <a:r>
              <a:rPr lang="en-US" altLang="ko-KR" sz="1000" dirty="0">
                <a:hlinkClick r:id="rId3"/>
              </a:rPr>
              <a:t>-</a:t>
            </a:r>
            <a:r>
              <a:rPr lang="ko-KR" altLang="en-US" sz="1000" dirty="0">
                <a:hlinkClick r:id="rId3"/>
              </a:rPr>
              <a:t>변경금지 </a:t>
            </a:r>
            <a:r>
              <a:rPr lang="en-US" altLang="ko-KR" sz="1000" dirty="0">
                <a:hlinkClick r:id="rId3"/>
              </a:rPr>
              <a:t>3.0 </a:t>
            </a:r>
            <a:r>
              <a:rPr lang="en-US" altLang="ko-KR" sz="1000" dirty="0" err="1">
                <a:hlinkClick r:id="rId3"/>
              </a:rPr>
              <a:t>Unported</a:t>
            </a:r>
            <a:r>
              <a:rPr lang="en-US" altLang="ko-KR" sz="1000" dirty="0">
                <a:hlinkClick r:id="rId3"/>
              </a:rPr>
              <a:t> </a:t>
            </a:r>
            <a:r>
              <a:rPr lang="ko-KR" altLang="en-US" sz="1000" dirty="0">
                <a:hlinkClick r:id="rId3"/>
              </a:rPr>
              <a:t>라이선스</a:t>
            </a:r>
            <a:r>
              <a:rPr lang="ko-KR" altLang="en-US" sz="1000" dirty="0"/>
              <a:t>에 따라 이용할 수 있습니다</a:t>
            </a:r>
            <a:r>
              <a:rPr lang="en-US" altLang="ko-KR" sz="1000" dirty="0"/>
              <a:t>.</a:t>
            </a:r>
            <a:endParaRPr lang="ko-KR" altLang="en-US" sz="1000" dirty="0" smtClean="0"/>
          </a:p>
          <a:p>
            <a:pPr algn="ctr"/>
            <a:endParaRPr lang="ko-KR" altLang="en-US" dirty="0"/>
          </a:p>
        </p:txBody>
      </p:sp>
      <p:pic>
        <p:nvPicPr>
          <p:cNvPr id="5" name="그림 4" descr="88x31 (1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3696" y="6066558"/>
            <a:ext cx="1117460" cy="3936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9190" y="6143644"/>
            <a:ext cx="392909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한글로 되어져 있어서 쉽게 가입이 가능합니다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휴대전화는 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예를 들어 번호가 </a:t>
            </a:r>
            <a:r>
              <a:rPr lang="en-US" altLang="ko-KR" sz="1000" dirty="0" smtClean="0"/>
              <a:t>010-7777-7777 </a:t>
            </a:r>
            <a:r>
              <a:rPr lang="ko-KR" altLang="en-US" sz="1000" dirty="0" smtClean="0"/>
              <a:t>이라면</a:t>
            </a:r>
            <a:r>
              <a:rPr lang="en-US" altLang="ko-KR" sz="1000" dirty="0" smtClean="0"/>
              <a:t>)</a:t>
            </a:r>
          </a:p>
          <a:p>
            <a:r>
              <a:rPr lang="en-US" altLang="ko-KR" sz="1000" dirty="0" smtClean="0"/>
              <a:t>+820107777777 </a:t>
            </a:r>
            <a:r>
              <a:rPr lang="ko-KR" altLang="en-US" sz="1000" dirty="0" smtClean="0"/>
              <a:t>같이 입력하면 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K-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43570" y="6357958"/>
            <a:ext cx="307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정보 입력이 제대로 되었으면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다음 단계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628" y="5000636"/>
            <a:ext cx="3429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[</a:t>
            </a:r>
            <a:r>
              <a:rPr lang="ko-KR" altLang="en-US" sz="1000" dirty="0" smtClean="0"/>
              <a:t>시작하기</a:t>
            </a:r>
            <a:r>
              <a:rPr lang="en-US" altLang="ko-KR" sz="1000" dirty="0" smtClean="0"/>
              <a:t>]</a:t>
            </a:r>
            <a:r>
              <a:rPr lang="ko-KR" altLang="en-US" sz="1000" dirty="0" smtClean="0"/>
              <a:t>를 클릭하면 계정 생성 과정이 완료됩니다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이제 </a:t>
            </a:r>
            <a:r>
              <a:rPr lang="en-US" sz="1000" i="1" dirty="0" smtClean="0">
                <a:hlinkClick r:id="rId3"/>
              </a:rPr>
              <a:t>https://</a:t>
            </a:r>
            <a:r>
              <a:rPr lang="en-US" sz="1000" b="1" i="1" dirty="0" smtClean="0">
                <a:hlinkClick r:id="rId3"/>
              </a:rPr>
              <a:t>play</a:t>
            </a:r>
            <a:r>
              <a:rPr lang="en-US" sz="1000" i="1" dirty="0" smtClean="0">
                <a:hlinkClick r:id="rId3"/>
              </a:rPr>
              <a:t>.</a:t>
            </a:r>
            <a:r>
              <a:rPr lang="en-US" sz="1000" b="1" i="1" dirty="0" smtClean="0">
                <a:hlinkClick r:id="rId3"/>
              </a:rPr>
              <a:t>google</a:t>
            </a:r>
            <a:r>
              <a:rPr lang="en-US" sz="1000" i="1" dirty="0" smtClean="0">
                <a:hlinkClick r:id="rId3"/>
              </a:rPr>
              <a:t>.com/apps/publish/</a:t>
            </a:r>
            <a:r>
              <a:rPr lang="en-US" sz="1000" i="1" dirty="0" smtClean="0"/>
              <a:t> </a:t>
            </a:r>
            <a:r>
              <a:rPr lang="ko-KR" altLang="en-US" sz="1000" dirty="0" smtClean="0"/>
              <a:t>페이지로 입장합니다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K-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3108" y="4643446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개발자 등록비를 내야 합니다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이미 등록비를 내고 등록을 마친 상태라면 </a:t>
            </a:r>
            <a:r>
              <a:rPr lang="en-US" altLang="ko-KR" sz="1000" dirty="0" smtClean="0">
                <a:hlinkClick r:id="rId3" action="ppaction://hlinksldjump"/>
              </a:rPr>
              <a:t>[p.12</a:t>
            </a:r>
            <a:r>
              <a:rPr lang="ko-KR" altLang="en-US" sz="1000" dirty="0" smtClean="0">
                <a:hlinkClick r:id="rId3" action="ppaction://hlinksldjump"/>
              </a:rPr>
              <a:t> 완성된 프로젝트를 어플리케이션 형태로 만들기</a:t>
            </a:r>
            <a:r>
              <a:rPr lang="en-US" altLang="ko-KR" sz="1000" dirty="0" smtClean="0">
                <a:hlinkClick r:id="rId3" action="ppaction://hlinksldjump"/>
              </a:rPr>
              <a:t>]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과정으로</a:t>
            </a:r>
            <a:endParaRPr lang="en-US" altLang="ko-KR" sz="1000" dirty="0" smtClean="0"/>
          </a:p>
          <a:p>
            <a:r>
              <a:rPr lang="ko-KR" altLang="en-US" sz="1000" dirty="0" smtClean="0"/>
              <a:t>넘어가면 됩니다</a:t>
            </a:r>
            <a:r>
              <a:rPr lang="en-US" altLang="ko-KR" sz="1000" dirty="0" smtClean="0"/>
              <a:t>.</a:t>
            </a:r>
            <a:endParaRPr lang="en-US" altLang="ko-KR" sz="1000" dirty="0"/>
          </a:p>
          <a:p>
            <a:r>
              <a:rPr lang="ko-KR" altLang="en-US" sz="1000" dirty="0" smtClean="0"/>
              <a:t>내지 않았다면 우선 개발자 정보부터 기입하고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계속</a:t>
            </a:r>
            <a:r>
              <a:rPr lang="en-US" altLang="ko-KR" sz="1000" dirty="0" smtClean="0"/>
              <a:t>]</a:t>
            </a:r>
            <a:r>
              <a:rPr lang="ko-KR" altLang="en-US" sz="1000" dirty="0" smtClean="0"/>
              <a:t>을 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356" y="5929330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동의 부분에 체크를 한 후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동의하며 계속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프로필을 다시 수정해야 한다면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프로필 변경으로 돌아가기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K-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4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3372" y="5072074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금액 확인 후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계속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프로필을 다시 수정해야 한다면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프로필 변경으로 돌아가기</a:t>
            </a:r>
            <a:r>
              <a:rPr lang="en-US" altLang="ko-KR" sz="1000" dirty="0" smtClean="0"/>
              <a:t>] </a:t>
            </a:r>
            <a:r>
              <a:rPr lang="ko-KR" altLang="en-US" sz="1000" dirty="0" smtClean="0"/>
              <a:t>클릭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672</Words>
  <Application>Microsoft Office PowerPoint</Application>
  <PresentationFormat>화면 슬라이드 쇼(4:3)</PresentationFormat>
  <Paragraphs>94</Paragraphs>
  <Slides>33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34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owl</dc:creator>
  <cp:lastModifiedBy>owl</cp:lastModifiedBy>
  <cp:revision>42</cp:revision>
  <dcterms:created xsi:type="dcterms:W3CDTF">2012-09-06T07:48:28Z</dcterms:created>
  <dcterms:modified xsi:type="dcterms:W3CDTF">2012-09-06T08:55:49Z</dcterms:modified>
</cp:coreProperties>
</file>